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0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50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294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234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005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62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29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0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2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989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249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84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8C4F9-B237-4237-99A5-B08B7A6FC9F0}" type="datetimeFigureOut">
              <a:rPr kumimoji="1" lang="ja-JP" altLang="en-US" smtClean="0"/>
              <a:t>2018/8/29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BFEE8-0A6E-4FD3-8033-D6C44502F7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97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296144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 橋渡し研究戦略的推進プログラム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支援課題（シーズ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A,B,C</a:t>
            </a:r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）募集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ホームベース 5"/>
          <p:cNvSpPr/>
          <p:nvPr/>
        </p:nvSpPr>
        <p:spPr>
          <a:xfrm>
            <a:off x="4337973" y="2060848"/>
            <a:ext cx="4153835" cy="576064"/>
          </a:xfrm>
          <a:prstGeom prst="homePlate">
            <a:avLst/>
          </a:prstGeom>
          <a:solidFill>
            <a:srgbClr val="00CCFF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ホームベース 4"/>
          <p:cNvSpPr/>
          <p:nvPr/>
        </p:nvSpPr>
        <p:spPr>
          <a:xfrm>
            <a:off x="2681790" y="2060848"/>
            <a:ext cx="3402378" cy="576064"/>
          </a:xfrm>
          <a:prstGeom prst="homePlate">
            <a:avLst/>
          </a:prstGeom>
          <a:solidFill>
            <a:srgbClr val="99FF66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ホームベース 3"/>
          <p:cNvSpPr/>
          <p:nvPr/>
        </p:nvSpPr>
        <p:spPr>
          <a:xfrm>
            <a:off x="773578" y="2060848"/>
            <a:ext cx="2736304" cy="576064"/>
          </a:xfrm>
          <a:prstGeom prst="homePlate">
            <a:avLst/>
          </a:prstGeom>
          <a:solidFill>
            <a:srgbClr val="FFFF99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21650" y="22161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基礎研究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887924" y="22161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非臨床試験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18970" y="2189396"/>
            <a:ext cx="1440160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臨床試験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773578" y="2909371"/>
            <a:ext cx="2484276" cy="3327940"/>
          </a:xfrm>
          <a:prstGeom prst="rect">
            <a:avLst/>
          </a:prstGeom>
          <a:solidFill>
            <a:srgbClr val="FFFF99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シーズ</a:t>
            </a:r>
            <a:r>
              <a:rPr kumimoji="1" lang="en-US" altLang="ja-JP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A】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補助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金：最大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300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（原則初年度のみ）</a:t>
            </a:r>
            <a:endParaRPr lang="en-US" altLang="ja-JP" sz="12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関連特許出願を目指す基礎研究開発課題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●薬事承認の対象になる医薬品、　　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医療機器、再生医療等製品、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体外診断薬の実用化の可能性の　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ある研究課題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●２年以内に特許出願をし、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シーズ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へ移行を目指すもの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拠点内で選考</a:t>
            </a:r>
            <a:endParaRPr kumimoji="1" lang="ja-JP" altLang="en-US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365866" y="2909370"/>
            <a:ext cx="2484276" cy="3327941"/>
          </a:xfrm>
          <a:prstGeom prst="rect">
            <a:avLst/>
          </a:prstGeom>
          <a:solidFill>
            <a:srgbClr val="99FF66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シーズ</a:t>
            </a:r>
            <a:r>
              <a:rPr kumimoji="1" lang="en-US" altLang="ja-JP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B】</a:t>
            </a:r>
          </a:p>
          <a:p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委託費：最大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5,000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（原則１年）</a:t>
            </a:r>
            <a:endParaRPr lang="en-US" altLang="ja-JP" sz="12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関連特許出願済みの研究開発課題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●非臨床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POC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取得及び治験届提出　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を目指す医薬品及び医療機器等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の研究開発課題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●薬事申請用臨床データ取得を目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指す体外診断用医薬品の研究開　　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発課題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en-US" altLang="ja-JP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※ 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拠点内と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AMED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で選考</a:t>
            </a:r>
            <a:endParaRPr kumimoji="1" lang="ja-JP" altLang="en-US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940152" y="2914410"/>
            <a:ext cx="2551656" cy="3322902"/>
          </a:xfrm>
          <a:prstGeom prst="rect">
            <a:avLst/>
          </a:prstGeom>
          <a:solidFill>
            <a:srgbClr val="00CCFF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ja-JP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シーズ</a:t>
            </a:r>
            <a:r>
              <a:rPr kumimoji="1" lang="en-US" altLang="ja-JP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C】</a:t>
            </a:r>
          </a:p>
          <a:p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委託費：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最大</a:t>
            </a:r>
            <a:r>
              <a:rPr lang="en-US" altLang="ja-JP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en-US" altLang="ja-JP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,000</a:t>
            </a:r>
            <a:r>
              <a:rPr lang="ja-JP" altLang="en-US" sz="16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endParaRPr lang="en-US" altLang="ja-JP" sz="16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（原則１年）</a:t>
            </a:r>
            <a:endParaRPr lang="en-US" altLang="ja-JP" sz="12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関連特許出願及び非臨床</a:t>
            </a:r>
            <a:r>
              <a:rPr kumimoji="1" lang="en-US" altLang="ja-JP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POC</a:t>
            </a:r>
            <a:r>
              <a:rPr kumimoji="1" lang="ja-JP" altLang="en-US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取得済みの臨床研究開発課題</a:t>
            </a:r>
            <a:endParaRPr kumimoji="1" lang="en-US" altLang="ja-JP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●健常人又は患者を対象とし、臨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床</a:t>
            </a: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POC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取得を目指す医薬品等の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研究開発課題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●治験又は性能試験を行い、承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認・認証を目指す医療機器等の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臨床研究開発課題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5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 </a:t>
            </a:r>
            <a:r>
              <a:rPr lang="ja-JP" altLang="en-US" sz="14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拠点内</a:t>
            </a: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en-US" altLang="ja-JP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AMED</a:t>
            </a: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で選考</a:t>
            </a:r>
          </a:p>
          <a:p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3564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45</Words>
  <Application>Microsoft Office PowerPoint</Application>
  <PresentationFormat>画面に合わせる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平成31年度 橋渡し研究戦略的推進プログラム 支援課題（シーズA,B,C）募集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平成31年度 橋渡し研究戦略的推進プログラム 支援課題（シーズA,B,C）募集</dc:title>
  <dc:creator>産学官連携</dc:creator>
  <cp:lastModifiedBy>産学官連携</cp:lastModifiedBy>
  <cp:revision>13</cp:revision>
  <cp:lastPrinted>2018-08-29T04:15:33Z</cp:lastPrinted>
  <dcterms:created xsi:type="dcterms:W3CDTF">2018-08-16T01:38:27Z</dcterms:created>
  <dcterms:modified xsi:type="dcterms:W3CDTF">2018-08-29T04:16:32Z</dcterms:modified>
</cp:coreProperties>
</file>